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10"/>
  </p:normalViewPr>
  <p:slideViewPr>
    <p:cSldViewPr snapToGrid="0" snapToObjects="1">
      <p:cViewPr varScale="1">
        <p:scale>
          <a:sx n="147" d="100"/>
          <a:sy n="147" d="100"/>
        </p:scale>
        <p:origin x="4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28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2"/>
          <p:cNvSpPr>
            <a:spLocks noGrp="1"/>
          </p:cNvSpPr>
          <p:nvPr>
            <p:ph type="title" idx="103" hasCustomPrompt="1"/>
          </p:nvPr>
        </p:nvSpPr>
        <p:spPr>
          <a:xfrm>
            <a:off x="457200" y="2057400"/>
            <a:ext cx="822960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ctr">
              <a:buNone/>
              <a:defRPr lang="en-US" sz="2200" dirty="0"/>
            </a:lvl1pPr>
          </a:lstStyle>
          <a:p>
            <a:pPr marL="0" indent="0" algn="ctr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_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81217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FTY_FIFTY_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42306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9" name="Text 3"/>
          <p:cNvSpPr>
            <a:spLocks noGrp="1"/>
          </p:cNvSpPr>
          <p:nvPr>
            <p:ph idx="107" hasCustomPrompt="1"/>
          </p:nvPr>
        </p:nvSpPr>
        <p:spPr>
          <a:xfrm>
            <a:off x="457200" y="1285875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0" name="Text 3"/>
          <p:cNvSpPr>
            <a:spLocks noGrp="1"/>
          </p:cNvSpPr>
          <p:nvPr>
            <p:ph idx="108" hasCustomPrompt="1"/>
          </p:nvPr>
        </p:nvSpPr>
        <p:spPr>
          <a:xfrm>
            <a:off x="4663440" y="1285875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COM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F1F1F1"/>
          </a:solidFill>
          <a:ln/>
        </p:spPr>
      </p:sp>
      <p:pic>
        <p:nvPicPr>
          <p:cNvPr id="5" name="Image 0" descr="/VC_800_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1828800" cy="514350"/>
          </a:xfrm>
          <a:prstGeom prst="rect">
            <a:avLst/>
          </a:prstGeom>
        </p:spPr>
      </p:pic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339191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idx="105" hasCustomPrompt="1"/>
          </p:nvPr>
        </p:nvSpPr>
        <p:spPr>
          <a:xfrm>
            <a:off x="457200" y="1028700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8" name="Text 3"/>
          <p:cNvSpPr>
            <a:spLocks noGrp="1"/>
          </p:cNvSpPr>
          <p:nvPr>
            <p:ph idx="106" hasCustomPrompt="1"/>
          </p:nvPr>
        </p:nvSpPr>
        <p:spPr>
          <a:xfrm>
            <a:off x="4663440" y="1028700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9" name="Text 3"/>
          <p:cNvSpPr>
            <a:spLocks noGrp="1"/>
          </p:cNvSpPr>
          <p:nvPr>
            <p:ph type="body" idx="107" hasCustomPrompt="1"/>
          </p:nvPr>
        </p:nvSpPr>
        <p:spPr>
          <a:xfrm>
            <a:off x="457200" y="3343275"/>
            <a:ext cx="8229600" cy="10287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/>
          </a:p>
        </p:txBody>
      </p:sp>
      <p:sp>
        <p:nvSpPr>
          <p:cNvPr id="10" name="Slide Number Placeholder 0">
            <a:extLst>
              <a:ext uri="{FF2B5EF4-FFF2-40B4-BE49-F238E27FC236}">
                <a16:creationId xmlns:a16="http://schemas.microsoft.com/office/drawing/2014/main" id="{E0D625CF-99B3-B071-AC89-1FA7C2515AD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35821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9" name="Text 3"/>
          <p:cNvSpPr>
            <a:spLocks noGrp="1"/>
          </p:cNvSpPr>
          <p:nvPr>
            <p:ph type="body" idx="107"/>
          </p:nvPr>
        </p:nvSpPr>
        <p:spPr>
          <a:xfrm>
            <a:off x="45720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/>
          </a:p>
        </p:txBody>
      </p:sp>
      <p:sp>
        <p:nvSpPr>
          <p:cNvPr id="10" name="Text 3"/>
          <p:cNvSpPr>
            <a:spLocks noGrp="1"/>
          </p:cNvSpPr>
          <p:nvPr>
            <p:ph type="body" idx="108"/>
          </p:nvPr>
        </p:nvSpPr>
        <p:spPr>
          <a:xfrm>
            <a:off x="466344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IMAGE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822960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9" name="Text 3"/>
          <p:cNvSpPr>
            <a:spLocks noGrp="1"/>
          </p:cNvSpPr>
          <p:nvPr>
            <p:ph idx="107" hasCustomPrompt="1"/>
          </p:nvPr>
        </p:nvSpPr>
        <p:spPr>
          <a:xfrm>
            <a:off x="45720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(custom placeholder text)</a:t>
            </a:r>
            <a:endParaRPr lang="en-US" dirty="0"/>
          </a:p>
        </p:txBody>
      </p:sp>
      <p:sp>
        <p:nvSpPr>
          <p:cNvPr id="10" name="Text 3"/>
          <p:cNvSpPr>
            <a:spLocks noGrp="1"/>
          </p:cNvSpPr>
          <p:nvPr>
            <p:ph type="body" idx="108"/>
          </p:nvPr>
        </p:nvSpPr>
        <p:spPr>
          <a:xfrm>
            <a:off x="466344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FTY_FIFTY_DIAGRAM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883940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  <p:sp>
        <p:nvSpPr>
          <p:cNvPr id="12" name="Plassholder for tekst 11">
            <a:extLst>
              <a:ext uri="{FF2B5EF4-FFF2-40B4-BE49-F238E27FC236}">
                <a16:creationId xmlns:a16="http://schemas.microsoft.com/office/drawing/2014/main" id="{699B04EB-BB89-E9C2-D2AA-BBABCBB86FDE}"/>
              </a:ext>
            </a:extLst>
          </p:cNvPr>
          <p:cNvSpPr>
            <a:spLocks noGrp="1"/>
          </p:cNvSpPr>
          <p:nvPr>
            <p:ph type="body" sz="quarter" idx="110"/>
          </p:nvPr>
        </p:nvSpPr>
        <p:spPr>
          <a:xfrm>
            <a:off x="4664075" y="1368425"/>
            <a:ext cx="4022725" cy="1974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39866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FTY_FIFTY_SUBTITLE_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16366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2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TAB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822960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514350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idx="106" hasCustomPrompt="1"/>
          </p:nvPr>
        </p:nvSpPr>
        <p:spPr>
          <a:xfrm>
            <a:off x="457200" y="874395"/>
            <a:ext cx="8229600" cy="15430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</a:rPr>
              <a:t>(custom placeholder text!)</a:t>
            </a:r>
            <a:endParaRPr lang="en-US" sz="10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320392" y="4886325"/>
            <a:ext cx="687422" cy="17854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  <p:sp>
        <p:nvSpPr>
          <p:cNvPr id="2" name="Shape 0">
            <a:extLst>
              <a:ext uri="{FF2B5EF4-FFF2-40B4-BE49-F238E27FC236}">
                <a16:creationId xmlns:a16="http://schemas.microsoft.com/office/drawing/2014/main" id="{D4CF0F8E-8BC6-B8AA-ADA0-B238B9DC9A6D}"/>
              </a:ext>
            </a:extLst>
          </p:cNvPr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F1F1F1"/>
          </a:solidFill>
          <a:ln/>
        </p:spPr>
      </p:sp>
      <p:pic>
        <p:nvPicPr>
          <p:cNvPr id="3" name="Image 0" descr="/VC_800_200.png">
            <a:extLst>
              <a:ext uri="{FF2B5EF4-FFF2-40B4-BE49-F238E27FC236}">
                <a16:creationId xmlns:a16="http://schemas.microsoft.com/office/drawing/2014/main" id="{57CD59DB-9152-5D24-009F-AE2A578D9E7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402472" y="20316"/>
            <a:ext cx="1684328" cy="473717"/>
          </a:xfrm>
          <a:prstGeom prst="rect">
            <a:avLst/>
          </a:prstGeom>
        </p:spPr>
      </p:pic>
      <p:sp>
        <p:nvSpPr>
          <p:cNvPr id="4" name="Text 2">
            <a:extLst>
              <a:ext uri="{FF2B5EF4-FFF2-40B4-BE49-F238E27FC236}">
                <a16:creationId xmlns:a16="http://schemas.microsoft.com/office/drawing/2014/main" id="{01757B9B-B281-71B7-BB96-9DC3B0AF1311}"/>
              </a:ext>
            </a:extLst>
          </p:cNvPr>
          <p:cNvSpPr/>
          <p:nvPr userDrawn="1"/>
        </p:nvSpPr>
        <p:spPr>
          <a:xfrm>
            <a:off x="0" y="4886325"/>
            <a:ext cx="9144000" cy="257175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Valuation Report generated by ValuationControl</a:t>
            </a:r>
            <a:endParaRPr lang="en-US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-tema">
  <a:themeElements>
    <a:clrScheme name="VC_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04060"/>
      </a:accent1>
      <a:accent2>
        <a:srgbClr val="5B9BD5"/>
      </a:accent2>
      <a:accent3>
        <a:srgbClr val="0072BB"/>
      </a:accent3>
      <a:accent4>
        <a:srgbClr val="33B1FF"/>
      </a:accent4>
      <a:accent5>
        <a:srgbClr val="0BAFC1"/>
      </a:accent5>
      <a:accent6>
        <a:srgbClr val="33333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luationControl_template.potx" id="{83800D8A-3D32-4FDF-8D59-F1E4B7A773B4}" vid="{C0886236-7BE8-4398-8287-649831B41CE1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ValuationControl_template</Template>
  <TotalTime>28</TotalTime>
  <Words>0</Words>
  <Application>Microsoft Office PowerPoint</Application>
  <PresentationFormat>Skjermfremvisning 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Office-tema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subject>PptxGenJS Presentation</dc:subject>
  <dc:creator>Thomas Bichard-Bréaud</dc:creator>
  <cp:lastModifiedBy>Thomas Bichard-Bréaud</cp:lastModifiedBy>
  <cp:revision>9</cp:revision>
  <dcterms:created xsi:type="dcterms:W3CDTF">2023-11-25T13:12:19Z</dcterms:created>
  <dcterms:modified xsi:type="dcterms:W3CDTF">2023-12-04T10:21:43Z</dcterms:modified>
</cp:coreProperties>
</file>