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"/>
  </p:notesMasterIdLst>
  <p:sldSz cx="9144000" cy="5143500" type="screen16x9"/>
  <p:notesSz cx="5143500" cy="91440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ddels stil 2 – utheving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3" autoAdjust="0"/>
    <p:restoredTop sz="94610"/>
  </p:normalViewPr>
  <p:slideViewPr>
    <p:cSldViewPr snapToGrid="0" snapToObjects="1">
      <p:cViewPr varScale="1">
        <p:scale>
          <a:sx n="147" d="100"/>
          <a:sy n="147" d="100"/>
        </p:scale>
        <p:origin x="48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422886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_SLIDE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 2"/>
          <p:cNvSpPr>
            <a:spLocks noGrp="1"/>
          </p:cNvSpPr>
          <p:nvPr>
            <p:ph type="title" idx="103" hasCustomPrompt="1"/>
          </p:nvPr>
        </p:nvSpPr>
        <p:spPr>
          <a:xfrm>
            <a:off x="457200" y="2057400"/>
            <a:ext cx="822960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ctr">
              <a:buNone/>
              <a:defRPr lang="en-US" sz="2200" dirty="0"/>
            </a:lvl1pPr>
          </a:lstStyle>
          <a:p>
            <a:pPr marL="0" indent="0" algn="ctr">
              <a:buNone/>
            </a:pPr>
            <a:r>
              <a:rPr lang="en-US" sz="2200" dirty="0">
                <a:solidFill>
                  <a:srgbClr val="000000"/>
                </a:solidFill>
              </a:rPr>
              <a:t>Title</a:t>
            </a:r>
            <a:endParaRPr lang="en-US" sz="2200" dirty="0"/>
          </a:p>
        </p:txBody>
      </p:sp>
      <p:sp>
        <p:nvSpPr>
          <p:cNvPr id="25" name="Slide Number Placeholder 0"/>
          <p:cNvSpPr>
            <a:spLocks noGrp="1"/>
          </p:cNvSpPr>
          <p:nvPr>
            <p:ph type="sldNum" sz="quarter" idx="4294967295"/>
          </p:nvPr>
        </p:nvSpPr>
        <p:spPr>
          <a:xfrm>
            <a:off x="8686800" y="4886325"/>
            <a:ext cx="800000" cy="3000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MASTER_SLIDE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3"/>
          <p:cNvSpPr>
            <a:spLocks noGrp="1"/>
          </p:cNvSpPr>
          <p:nvPr>
            <p:ph type="title" idx="104" hasCustomPrompt="1"/>
          </p:nvPr>
        </p:nvSpPr>
        <p:spPr>
          <a:xfrm>
            <a:off x="457200" y="0"/>
            <a:ext cx="6981217" cy="514350"/>
          </a:xfrm>
          <a:prstGeom prst="rect">
            <a:avLst/>
          </a:prstGeom>
          <a:noFill/>
          <a:ln/>
        </p:spPr>
        <p:txBody>
          <a:bodyPr wrap="square" rtlCol="0" anchor="ctr"/>
          <a:lstStyle>
            <a:lvl1pPr marL="0" indent="0" algn="l">
              <a:buNone/>
              <a:defRPr lang="en-US" sz="2200" dirty="0"/>
            </a:lvl1pPr>
          </a:lstStyle>
          <a:p>
            <a:pPr marL="0" indent="0" algn="l">
              <a:buNone/>
            </a:pPr>
            <a:r>
              <a:rPr lang="en-US" sz="2200" dirty="0">
                <a:solidFill>
                  <a:srgbClr val="000000"/>
                </a:solidFill>
              </a:rPr>
              <a:t>Title</a:t>
            </a:r>
            <a:endParaRPr lang="en-US" sz="2200" dirty="0"/>
          </a:p>
        </p:txBody>
      </p:sp>
      <p:sp>
        <p:nvSpPr>
          <p:cNvPr id="25" name="Slide Number Placeholder 0"/>
          <p:cNvSpPr>
            <a:spLocks noGrp="1"/>
          </p:cNvSpPr>
          <p:nvPr>
            <p:ph type="sldNum" sz="quarter" idx="4294967295"/>
          </p:nvPr>
        </p:nvSpPr>
        <p:spPr>
          <a:xfrm>
            <a:off x="8686800" y="4886325"/>
            <a:ext cx="800000" cy="3000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IFTY_FIFTY_IMAGE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3"/>
          <p:cNvSpPr>
            <a:spLocks noGrp="1"/>
          </p:cNvSpPr>
          <p:nvPr>
            <p:ph type="title" idx="104" hasCustomPrompt="1"/>
          </p:nvPr>
        </p:nvSpPr>
        <p:spPr>
          <a:xfrm>
            <a:off x="457200" y="0"/>
            <a:ext cx="6942306" cy="514350"/>
          </a:xfrm>
          <a:prstGeom prst="rect">
            <a:avLst/>
          </a:prstGeom>
          <a:noFill/>
          <a:ln/>
        </p:spPr>
        <p:txBody>
          <a:bodyPr wrap="square" rtlCol="0" anchor="ctr"/>
          <a:lstStyle>
            <a:lvl1pPr marL="0" indent="0" algn="l">
              <a:buNone/>
              <a:defRPr lang="en-US" sz="2200" dirty="0"/>
            </a:lvl1pPr>
          </a:lstStyle>
          <a:p>
            <a:pPr marL="0" indent="0" algn="l">
              <a:buNone/>
            </a:pPr>
            <a:r>
              <a:rPr lang="en-US" sz="2200" dirty="0">
                <a:solidFill>
                  <a:srgbClr val="000000"/>
                </a:solidFill>
              </a:rPr>
              <a:t>Title</a:t>
            </a:r>
            <a:endParaRPr lang="en-US" sz="2200" dirty="0"/>
          </a:p>
        </p:txBody>
      </p:sp>
      <p:sp>
        <p:nvSpPr>
          <p:cNvPr id="7" name="Text 3"/>
          <p:cNvSpPr>
            <a:spLocks noGrp="1"/>
          </p:cNvSpPr>
          <p:nvPr>
            <p:ph type="title" idx="105" hasCustomPrompt="1"/>
          </p:nvPr>
        </p:nvSpPr>
        <p:spPr>
          <a:xfrm>
            <a:off x="45720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1</a:t>
            </a:r>
            <a:endParaRPr lang="en-US" sz="1400" dirty="0"/>
          </a:p>
        </p:txBody>
      </p:sp>
      <p:sp>
        <p:nvSpPr>
          <p:cNvPr id="8" name="Text 3"/>
          <p:cNvSpPr>
            <a:spLocks noGrp="1"/>
          </p:cNvSpPr>
          <p:nvPr>
            <p:ph type="title" idx="106" hasCustomPrompt="1"/>
          </p:nvPr>
        </p:nvSpPr>
        <p:spPr>
          <a:xfrm>
            <a:off x="466344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2</a:t>
            </a:r>
            <a:endParaRPr lang="en-US" sz="1400" dirty="0"/>
          </a:p>
        </p:txBody>
      </p:sp>
      <p:sp>
        <p:nvSpPr>
          <p:cNvPr id="9" name="Text 3"/>
          <p:cNvSpPr>
            <a:spLocks noGrp="1"/>
          </p:cNvSpPr>
          <p:nvPr>
            <p:ph idx="107" hasCustomPrompt="1"/>
          </p:nvPr>
        </p:nvSpPr>
        <p:spPr>
          <a:xfrm>
            <a:off x="457200" y="1285875"/>
            <a:ext cx="4023360" cy="205740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dirty="0"/>
            </a:lvl1pPr>
          </a:lstStyle>
          <a:p>
            <a:pPr marL="0" indent="0">
              <a:buNone/>
            </a:pPr>
            <a:endParaRPr lang="en-US" dirty="0"/>
          </a:p>
        </p:txBody>
      </p:sp>
      <p:sp>
        <p:nvSpPr>
          <p:cNvPr id="10" name="Text 3"/>
          <p:cNvSpPr>
            <a:spLocks noGrp="1"/>
          </p:cNvSpPr>
          <p:nvPr>
            <p:ph idx="108" hasCustomPrompt="1"/>
          </p:nvPr>
        </p:nvSpPr>
        <p:spPr>
          <a:xfrm>
            <a:off x="4663440" y="1285875"/>
            <a:ext cx="4023360" cy="205740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dirty="0"/>
            </a:lvl1pPr>
          </a:lstStyle>
          <a:p>
            <a:pPr marL="0" indent="0">
              <a:buNone/>
            </a:pPr>
            <a:endParaRPr lang="en-US" dirty="0"/>
          </a:p>
        </p:txBody>
      </p:sp>
      <p:sp>
        <p:nvSpPr>
          <p:cNvPr id="25" name="Slide Number Placeholder 0"/>
          <p:cNvSpPr>
            <a:spLocks noGrp="1"/>
          </p:cNvSpPr>
          <p:nvPr>
            <p:ph type="sldNum" sz="quarter" idx="4294967295"/>
          </p:nvPr>
        </p:nvSpPr>
        <p:spPr>
          <a:xfrm>
            <a:off x="8686800" y="4886325"/>
            <a:ext cx="800000" cy="3000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IFTY_FIFTY_COMP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0" y="0"/>
            <a:ext cx="9144000" cy="514350"/>
          </a:xfrm>
          <a:prstGeom prst="rect">
            <a:avLst/>
          </a:prstGeom>
          <a:solidFill>
            <a:srgbClr val="F1F1F1"/>
          </a:solidFill>
          <a:ln/>
        </p:spPr>
      </p:sp>
      <p:pic>
        <p:nvPicPr>
          <p:cNvPr id="5" name="Image 0" descr="/VC_800_200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858000" y="0"/>
            <a:ext cx="1828800" cy="514350"/>
          </a:xfrm>
          <a:prstGeom prst="rect">
            <a:avLst/>
          </a:prstGeom>
        </p:spPr>
      </p:pic>
      <p:sp>
        <p:nvSpPr>
          <p:cNvPr id="6" name="Text 3"/>
          <p:cNvSpPr>
            <a:spLocks noGrp="1"/>
          </p:cNvSpPr>
          <p:nvPr>
            <p:ph type="title" idx="104" hasCustomPrompt="1"/>
          </p:nvPr>
        </p:nvSpPr>
        <p:spPr>
          <a:xfrm>
            <a:off x="457200" y="0"/>
            <a:ext cx="6339191" cy="514350"/>
          </a:xfrm>
          <a:prstGeom prst="rect">
            <a:avLst/>
          </a:prstGeom>
          <a:noFill/>
          <a:ln/>
        </p:spPr>
        <p:txBody>
          <a:bodyPr wrap="square" rtlCol="0" anchor="ctr"/>
          <a:lstStyle>
            <a:lvl1pPr marL="0" indent="0" algn="l">
              <a:buNone/>
              <a:defRPr lang="en-US" sz="2200" dirty="0"/>
            </a:lvl1pPr>
          </a:lstStyle>
          <a:p>
            <a:pPr marL="0" indent="0" algn="l">
              <a:buNone/>
            </a:pPr>
            <a:r>
              <a:rPr lang="en-US" sz="2200" dirty="0">
                <a:solidFill>
                  <a:srgbClr val="000000"/>
                </a:solidFill>
              </a:rPr>
              <a:t>Title</a:t>
            </a:r>
            <a:endParaRPr lang="en-US" sz="2200" dirty="0"/>
          </a:p>
        </p:txBody>
      </p:sp>
      <p:sp>
        <p:nvSpPr>
          <p:cNvPr id="7" name="Text 3"/>
          <p:cNvSpPr>
            <a:spLocks noGrp="1"/>
          </p:cNvSpPr>
          <p:nvPr>
            <p:ph idx="105" hasCustomPrompt="1"/>
          </p:nvPr>
        </p:nvSpPr>
        <p:spPr>
          <a:xfrm>
            <a:off x="457200" y="1028700"/>
            <a:ext cx="4023360" cy="205740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dirty="0"/>
            </a:lvl1pPr>
          </a:lstStyle>
          <a:p>
            <a:pPr marL="0" indent="0">
              <a:buNone/>
            </a:pPr>
            <a:endParaRPr lang="en-US" dirty="0"/>
          </a:p>
        </p:txBody>
      </p:sp>
      <p:sp>
        <p:nvSpPr>
          <p:cNvPr id="8" name="Text 3"/>
          <p:cNvSpPr>
            <a:spLocks noGrp="1"/>
          </p:cNvSpPr>
          <p:nvPr>
            <p:ph idx="106" hasCustomPrompt="1"/>
          </p:nvPr>
        </p:nvSpPr>
        <p:spPr>
          <a:xfrm>
            <a:off x="4663440" y="1028700"/>
            <a:ext cx="4023360" cy="205740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dirty="0"/>
            </a:lvl1pPr>
          </a:lstStyle>
          <a:p>
            <a:pPr marL="0" indent="0">
              <a:buNone/>
            </a:pPr>
            <a:endParaRPr lang="en-US" dirty="0"/>
          </a:p>
        </p:txBody>
      </p:sp>
      <p:sp>
        <p:nvSpPr>
          <p:cNvPr id="9" name="Text 3"/>
          <p:cNvSpPr>
            <a:spLocks noGrp="1"/>
          </p:cNvSpPr>
          <p:nvPr>
            <p:ph type="body" idx="107" hasCustomPrompt="1"/>
          </p:nvPr>
        </p:nvSpPr>
        <p:spPr>
          <a:xfrm>
            <a:off x="457200" y="3343275"/>
            <a:ext cx="8229600" cy="102870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sz="1000" dirty="0"/>
            </a:lvl1pPr>
          </a:lstStyle>
          <a:p>
            <a:pPr marL="0" indent="0">
              <a:buNone/>
            </a:pPr>
            <a:endParaRPr lang="en-US" sz="1000" dirty="0"/>
          </a:p>
        </p:txBody>
      </p:sp>
      <p:sp>
        <p:nvSpPr>
          <p:cNvPr id="10" name="Slide Number Placeholder 0">
            <a:extLst>
              <a:ext uri="{FF2B5EF4-FFF2-40B4-BE49-F238E27FC236}">
                <a16:creationId xmlns:a16="http://schemas.microsoft.com/office/drawing/2014/main" id="{E0D625CF-99B3-B071-AC89-1FA7C2515ADF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8686800" y="4886325"/>
            <a:ext cx="800000" cy="3000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IFTY_FIFTY_TEXT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3"/>
          <p:cNvSpPr>
            <a:spLocks noGrp="1"/>
          </p:cNvSpPr>
          <p:nvPr>
            <p:ph type="title" idx="104" hasCustomPrompt="1"/>
          </p:nvPr>
        </p:nvSpPr>
        <p:spPr>
          <a:xfrm>
            <a:off x="457200" y="0"/>
            <a:ext cx="6935821" cy="514350"/>
          </a:xfrm>
          <a:prstGeom prst="rect">
            <a:avLst/>
          </a:prstGeom>
          <a:noFill/>
          <a:ln/>
        </p:spPr>
        <p:txBody>
          <a:bodyPr wrap="square" rtlCol="0" anchor="ctr"/>
          <a:lstStyle>
            <a:lvl1pPr marL="0" indent="0" algn="l">
              <a:buNone/>
              <a:defRPr lang="en-US" sz="2200" dirty="0"/>
            </a:lvl1pPr>
          </a:lstStyle>
          <a:p>
            <a:pPr marL="0" indent="0" algn="l">
              <a:buNone/>
            </a:pPr>
            <a:r>
              <a:rPr lang="en-US" sz="2200" dirty="0">
                <a:solidFill>
                  <a:srgbClr val="000000"/>
                </a:solidFill>
              </a:rPr>
              <a:t>Title</a:t>
            </a:r>
            <a:endParaRPr lang="en-US" sz="2200" dirty="0"/>
          </a:p>
        </p:txBody>
      </p:sp>
      <p:sp>
        <p:nvSpPr>
          <p:cNvPr id="7" name="Text 3"/>
          <p:cNvSpPr>
            <a:spLocks noGrp="1"/>
          </p:cNvSpPr>
          <p:nvPr>
            <p:ph type="title" idx="105" hasCustomPrompt="1"/>
          </p:nvPr>
        </p:nvSpPr>
        <p:spPr>
          <a:xfrm>
            <a:off x="45720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1</a:t>
            </a:r>
            <a:endParaRPr lang="en-US" sz="1400" dirty="0"/>
          </a:p>
        </p:txBody>
      </p:sp>
      <p:sp>
        <p:nvSpPr>
          <p:cNvPr id="8" name="Text 3"/>
          <p:cNvSpPr>
            <a:spLocks noGrp="1"/>
          </p:cNvSpPr>
          <p:nvPr>
            <p:ph type="title" idx="106" hasCustomPrompt="1"/>
          </p:nvPr>
        </p:nvSpPr>
        <p:spPr>
          <a:xfrm>
            <a:off x="466344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2</a:t>
            </a:r>
            <a:endParaRPr lang="en-US" sz="1400" dirty="0"/>
          </a:p>
        </p:txBody>
      </p:sp>
      <p:sp>
        <p:nvSpPr>
          <p:cNvPr id="9" name="Text 3"/>
          <p:cNvSpPr>
            <a:spLocks noGrp="1"/>
          </p:cNvSpPr>
          <p:nvPr>
            <p:ph type="body" idx="107"/>
          </p:nvPr>
        </p:nvSpPr>
        <p:spPr>
          <a:xfrm>
            <a:off x="457200" y="1285875"/>
            <a:ext cx="4023360" cy="25717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sz="1000" dirty="0"/>
            </a:lvl1pPr>
          </a:lstStyle>
          <a:p>
            <a:pPr marL="0" indent="0">
              <a:buNone/>
            </a:pPr>
            <a:endParaRPr lang="en-US" sz="1000" dirty="0"/>
          </a:p>
        </p:txBody>
      </p:sp>
      <p:sp>
        <p:nvSpPr>
          <p:cNvPr id="10" name="Text 3"/>
          <p:cNvSpPr>
            <a:spLocks noGrp="1"/>
          </p:cNvSpPr>
          <p:nvPr>
            <p:ph type="body" idx="108"/>
          </p:nvPr>
        </p:nvSpPr>
        <p:spPr>
          <a:xfrm>
            <a:off x="4663440" y="1285875"/>
            <a:ext cx="4023360" cy="25717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sz="1000" dirty="0"/>
            </a:lvl1pPr>
          </a:lstStyle>
          <a:p>
            <a:pPr marL="0" indent="0">
              <a:buNone/>
            </a:pPr>
            <a:endParaRPr lang="en-US" sz="1000" dirty="0"/>
          </a:p>
        </p:txBody>
      </p:sp>
      <p:sp>
        <p:nvSpPr>
          <p:cNvPr id="25" name="Slide Number Placeholder 0"/>
          <p:cNvSpPr>
            <a:spLocks noGrp="1"/>
          </p:cNvSpPr>
          <p:nvPr>
            <p:ph type="sldNum" sz="quarter" idx="4294967295"/>
          </p:nvPr>
        </p:nvSpPr>
        <p:spPr>
          <a:xfrm>
            <a:off x="8686800" y="4886325"/>
            <a:ext cx="800000" cy="3000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IFTY_FIFTY_IMAGE_TEXT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3"/>
          <p:cNvSpPr>
            <a:spLocks noGrp="1"/>
          </p:cNvSpPr>
          <p:nvPr>
            <p:ph type="title" idx="104" hasCustomPrompt="1"/>
          </p:nvPr>
        </p:nvSpPr>
        <p:spPr>
          <a:xfrm>
            <a:off x="457200" y="0"/>
            <a:ext cx="822960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2200" dirty="0"/>
            </a:lvl1pPr>
          </a:lstStyle>
          <a:p>
            <a:pPr marL="0" indent="0" algn="l">
              <a:buNone/>
            </a:pPr>
            <a:r>
              <a:rPr lang="en-US" sz="2200" dirty="0">
                <a:solidFill>
                  <a:srgbClr val="000000"/>
                </a:solidFill>
              </a:rPr>
              <a:t>Title</a:t>
            </a:r>
            <a:endParaRPr lang="en-US" sz="2200" dirty="0"/>
          </a:p>
        </p:txBody>
      </p:sp>
      <p:sp>
        <p:nvSpPr>
          <p:cNvPr id="7" name="Text 3"/>
          <p:cNvSpPr>
            <a:spLocks noGrp="1"/>
          </p:cNvSpPr>
          <p:nvPr>
            <p:ph type="title" idx="105" hasCustomPrompt="1"/>
          </p:nvPr>
        </p:nvSpPr>
        <p:spPr>
          <a:xfrm>
            <a:off x="45720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1</a:t>
            </a:r>
            <a:endParaRPr lang="en-US" sz="1400" dirty="0"/>
          </a:p>
        </p:txBody>
      </p:sp>
      <p:sp>
        <p:nvSpPr>
          <p:cNvPr id="8" name="Text 3"/>
          <p:cNvSpPr>
            <a:spLocks noGrp="1"/>
          </p:cNvSpPr>
          <p:nvPr>
            <p:ph type="title" idx="106" hasCustomPrompt="1"/>
          </p:nvPr>
        </p:nvSpPr>
        <p:spPr>
          <a:xfrm>
            <a:off x="466344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2</a:t>
            </a:r>
            <a:endParaRPr lang="en-US" sz="1400" dirty="0"/>
          </a:p>
        </p:txBody>
      </p:sp>
      <p:sp>
        <p:nvSpPr>
          <p:cNvPr id="9" name="Text 3"/>
          <p:cNvSpPr>
            <a:spLocks noGrp="1"/>
          </p:cNvSpPr>
          <p:nvPr>
            <p:ph idx="107" hasCustomPrompt="1"/>
          </p:nvPr>
        </p:nvSpPr>
        <p:spPr>
          <a:xfrm>
            <a:off x="457200" y="1285875"/>
            <a:ext cx="4023360" cy="25717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dirty="0"/>
            </a:lvl1pPr>
          </a:lstStyle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</a:rPr>
              <a:t>(custom placeholder text)</a:t>
            </a:r>
            <a:endParaRPr lang="en-US" dirty="0"/>
          </a:p>
        </p:txBody>
      </p:sp>
      <p:sp>
        <p:nvSpPr>
          <p:cNvPr id="10" name="Text 3"/>
          <p:cNvSpPr>
            <a:spLocks noGrp="1"/>
          </p:cNvSpPr>
          <p:nvPr>
            <p:ph type="body" idx="108"/>
          </p:nvPr>
        </p:nvSpPr>
        <p:spPr>
          <a:xfrm>
            <a:off x="4663440" y="1285875"/>
            <a:ext cx="4023360" cy="25717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sz="1000" dirty="0"/>
            </a:lvl1pPr>
          </a:lstStyle>
          <a:p>
            <a:pPr marL="0" indent="0">
              <a:buNone/>
            </a:pPr>
            <a:endParaRPr lang="en-US" sz="1000" dirty="0">
              <a:solidFill>
                <a:srgbClr val="000000"/>
              </a:solidFill>
            </a:endParaRPr>
          </a:p>
        </p:txBody>
      </p:sp>
      <p:sp>
        <p:nvSpPr>
          <p:cNvPr id="25" name="Slide Number Placeholder 0"/>
          <p:cNvSpPr>
            <a:spLocks noGrp="1"/>
          </p:cNvSpPr>
          <p:nvPr>
            <p:ph type="sldNum" sz="quarter" idx="4294967295"/>
          </p:nvPr>
        </p:nvSpPr>
        <p:spPr>
          <a:xfrm>
            <a:off x="8686800" y="4886325"/>
            <a:ext cx="800000" cy="3000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IFTY_FIFTY_DIAGRAM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3"/>
          <p:cNvSpPr>
            <a:spLocks noGrp="1"/>
          </p:cNvSpPr>
          <p:nvPr>
            <p:ph type="title" idx="104" hasCustomPrompt="1"/>
          </p:nvPr>
        </p:nvSpPr>
        <p:spPr>
          <a:xfrm>
            <a:off x="457200" y="0"/>
            <a:ext cx="6883940" cy="514350"/>
          </a:xfrm>
          <a:prstGeom prst="rect">
            <a:avLst/>
          </a:prstGeom>
          <a:noFill/>
          <a:ln/>
        </p:spPr>
        <p:txBody>
          <a:bodyPr wrap="square" rtlCol="0" anchor="ctr"/>
          <a:lstStyle>
            <a:lvl1pPr marL="0" indent="0" algn="l">
              <a:buNone/>
              <a:defRPr lang="en-US" sz="2200" dirty="0"/>
            </a:lvl1pPr>
          </a:lstStyle>
          <a:p>
            <a:pPr marL="0" indent="0" algn="l">
              <a:buNone/>
            </a:pPr>
            <a:r>
              <a:rPr lang="en-US" sz="2200" dirty="0">
                <a:solidFill>
                  <a:srgbClr val="000000"/>
                </a:solidFill>
              </a:rPr>
              <a:t>Title</a:t>
            </a:r>
            <a:endParaRPr lang="en-US" sz="2200" dirty="0"/>
          </a:p>
        </p:txBody>
      </p:sp>
      <p:sp>
        <p:nvSpPr>
          <p:cNvPr id="7" name="Text 3"/>
          <p:cNvSpPr>
            <a:spLocks noGrp="1"/>
          </p:cNvSpPr>
          <p:nvPr>
            <p:ph type="title" idx="105" hasCustomPrompt="1"/>
          </p:nvPr>
        </p:nvSpPr>
        <p:spPr>
          <a:xfrm>
            <a:off x="45720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1</a:t>
            </a:r>
            <a:endParaRPr lang="en-US" sz="1400" dirty="0"/>
          </a:p>
        </p:txBody>
      </p:sp>
      <p:sp>
        <p:nvSpPr>
          <p:cNvPr id="8" name="Text 3"/>
          <p:cNvSpPr>
            <a:spLocks noGrp="1"/>
          </p:cNvSpPr>
          <p:nvPr>
            <p:ph type="title" idx="106" hasCustomPrompt="1"/>
          </p:nvPr>
        </p:nvSpPr>
        <p:spPr>
          <a:xfrm>
            <a:off x="466344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2</a:t>
            </a:r>
            <a:endParaRPr lang="en-US" sz="1400" dirty="0"/>
          </a:p>
        </p:txBody>
      </p:sp>
      <p:sp>
        <p:nvSpPr>
          <p:cNvPr id="25" name="Slide Number Placeholder 0"/>
          <p:cNvSpPr>
            <a:spLocks noGrp="1"/>
          </p:cNvSpPr>
          <p:nvPr>
            <p:ph type="sldNum" sz="quarter" idx="4294967295"/>
          </p:nvPr>
        </p:nvSpPr>
        <p:spPr>
          <a:xfrm>
            <a:off x="8686800" y="4886325"/>
            <a:ext cx="800000" cy="3000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  <p:sp>
        <p:nvSpPr>
          <p:cNvPr id="12" name="Plassholder for tekst 11">
            <a:extLst>
              <a:ext uri="{FF2B5EF4-FFF2-40B4-BE49-F238E27FC236}">
                <a16:creationId xmlns:a16="http://schemas.microsoft.com/office/drawing/2014/main" id="{699B04EB-BB89-E9C2-D2AA-BBABCBB86FDE}"/>
              </a:ext>
            </a:extLst>
          </p:cNvPr>
          <p:cNvSpPr>
            <a:spLocks noGrp="1"/>
          </p:cNvSpPr>
          <p:nvPr>
            <p:ph type="body" sz="quarter" idx="110"/>
          </p:nvPr>
        </p:nvSpPr>
        <p:spPr>
          <a:xfrm>
            <a:off x="4664075" y="1368425"/>
            <a:ext cx="4022725" cy="19748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800"/>
            </a:lvl1pPr>
            <a:lvl2pPr>
              <a:defRPr sz="1000"/>
            </a:lvl2pPr>
            <a:lvl3pPr>
              <a:defRPr sz="1000"/>
            </a:lvl3pPr>
            <a:lvl4pPr>
              <a:defRPr sz="1000"/>
            </a:lvl4pPr>
            <a:lvl5pPr>
              <a:defRPr sz="1000"/>
            </a:lvl5pPr>
          </a:lstStyle>
          <a:p>
            <a:pPr lvl="0"/>
            <a:endParaRPr lang="nb-NO" dirty="0"/>
          </a:p>
        </p:txBody>
      </p:sp>
    </p:spTree>
    <p:extLst>
      <p:ext uri="{BB962C8B-B14F-4D97-AF65-F5344CB8AC3E}">
        <p14:creationId xmlns:p14="http://schemas.microsoft.com/office/powerpoint/2010/main" val="29398662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IFTY_FIFTY_SUBTITLE_ONLY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3"/>
          <p:cNvSpPr>
            <a:spLocks noGrp="1"/>
          </p:cNvSpPr>
          <p:nvPr>
            <p:ph type="title" idx="104" hasCustomPrompt="1"/>
          </p:nvPr>
        </p:nvSpPr>
        <p:spPr>
          <a:xfrm>
            <a:off x="457200" y="0"/>
            <a:ext cx="6916366" cy="514350"/>
          </a:xfrm>
          <a:prstGeom prst="rect">
            <a:avLst/>
          </a:prstGeom>
          <a:noFill/>
          <a:ln/>
        </p:spPr>
        <p:txBody>
          <a:bodyPr wrap="square" rtlCol="0" anchor="ctr"/>
          <a:lstStyle>
            <a:lvl1pPr marL="0" indent="0" algn="l">
              <a:buNone/>
              <a:defRPr lang="en-US" sz="2200" dirty="0"/>
            </a:lvl1pPr>
          </a:lstStyle>
          <a:p>
            <a:pPr marL="0" indent="0" algn="l">
              <a:buNone/>
            </a:pPr>
            <a:r>
              <a:rPr lang="en-US" sz="2200" dirty="0">
                <a:solidFill>
                  <a:srgbClr val="000000"/>
                </a:solidFill>
              </a:rPr>
              <a:t>Title</a:t>
            </a:r>
            <a:endParaRPr lang="en-US" sz="2200" dirty="0"/>
          </a:p>
        </p:txBody>
      </p:sp>
      <p:sp>
        <p:nvSpPr>
          <p:cNvPr id="7" name="Text 3"/>
          <p:cNvSpPr>
            <a:spLocks noGrp="1"/>
          </p:cNvSpPr>
          <p:nvPr>
            <p:ph type="title" idx="105" hasCustomPrompt="1"/>
          </p:nvPr>
        </p:nvSpPr>
        <p:spPr>
          <a:xfrm>
            <a:off x="45720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1</a:t>
            </a:r>
            <a:endParaRPr lang="en-US" sz="1400" dirty="0"/>
          </a:p>
        </p:txBody>
      </p:sp>
      <p:sp>
        <p:nvSpPr>
          <p:cNvPr id="8" name="Text 3"/>
          <p:cNvSpPr>
            <a:spLocks noGrp="1"/>
          </p:cNvSpPr>
          <p:nvPr>
            <p:ph type="title" idx="106" hasCustomPrompt="1"/>
          </p:nvPr>
        </p:nvSpPr>
        <p:spPr>
          <a:xfrm>
            <a:off x="4663440" y="771525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2</a:t>
            </a:r>
            <a:endParaRPr lang="en-US" sz="1400" dirty="0"/>
          </a:p>
        </p:txBody>
      </p:sp>
      <p:sp>
        <p:nvSpPr>
          <p:cNvPr id="25" name="Slide Number Placeholder 0"/>
          <p:cNvSpPr>
            <a:spLocks noGrp="1"/>
          </p:cNvSpPr>
          <p:nvPr>
            <p:ph type="sldNum" sz="quarter" idx="4294967295"/>
          </p:nvPr>
        </p:nvSpPr>
        <p:spPr>
          <a:xfrm>
            <a:off x="8686800" y="4886325"/>
            <a:ext cx="800000" cy="3000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15246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IFTY_FIFTY_TABLE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3"/>
          <p:cNvSpPr>
            <a:spLocks noGrp="1"/>
          </p:cNvSpPr>
          <p:nvPr>
            <p:ph type="title" idx="104" hasCustomPrompt="1"/>
          </p:nvPr>
        </p:nvSpPr>
        <p:spPr>
          <a:xfrm>
            <a:off x="457200" y="0"/>
            <a:ext cx="822960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2200" dirty="0"/>
            </a:lvl1pPr>
          </a:lstStyle>
          <a:p>
            <a:pPr marL="0" indent="0" algn="l">
              <a:buNone/>
            </a:pPr>
            <a:r>
              <a:rPr lang="en-US" sz="2200" dirty="0">
                <a:solidFill>
                  <a:srgbClr val="000000"/>
                </a:solidFill>
              </a:rPr>
              <a:t>Title</a:t>
            </a:r>
            <a:endParaRPr lang="en-US" sz="2200" dirty="0"/>
          </a:p>
        </p:txBody>
      </p:sp>
      <p:sp>
        <p:nvSpPr>
          <p:cNvPr id="7" name="Text 3"/>
          <p:cNvSpPr>
            <a:spLocks noGrp="1"/>
          </p:cNvSpPr>
          <p:nvPr>
            <p:ph type="title" idx="105" hasCustomPrompt="1"/>
          </p:nvPr>
        </p:nvSpPr>
        <p:spPr>
          <a:xfrm>
            <a:off x="457200" y="514350"/>
            <a:ext cx="4023360" cy="5143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 algn="l">
              <a:buNone/>
              <a:defRPr lang="en-US" sz="1400" b="1" dirty="0"/>
            </a:lvl1pPr>
          </a:lstStyle>
          <a:p>
            <a:pPr marL="0" indent="0" algn="l">
              <a:buNone/>
            </a:pPr>
            <a:r>
              <a:rPr lang="en-US" sz="1400" b="1" dirty="0">
                <a:solidFill>
                  <a:srgbClr val="000000"/>
                </a:solidFill>
              </a:rPr>
              <a:t>Subtitle 1</a:t>
            </a:r>
            <a:endParaRPr lang="en-US" sz="1400" dirty="0"/>
          </a:p>
        </p:txBody>
      </p:sp>
      <p:sp>
        <p:nvSpPr>
          <p:cNvPr id="8" name="Text 3"/>
          <p:cNvSpPr>
            <a:spLocks noGrp="1"/>
          </p:cNvSpPr>
          <p:nvPr>
            <p:ph idx="106" hasCustomPrompt="1"/>
          </p:nvPr>
        </p:nvSpPr>
        <p:spPr>
          <a:xfrm>
            <a:off x="457200" y="874395"/>
            <a:ext cx="8229600" cy="1543050"/>
          </a:xfrm>
          <a:prstGeom prst="rect">
            <a:avLst/>
          </a:prstGeom>
          <a:noFill/>
          <a:ln/>
        </p:spPr>
        <p:txBody>
          <a:bodyPr wrap="square" rtlCol="0"/>
          <a:lstStyle>
            <a:lvl1pPr marL="0" indent="0">
              <a:buNone/>
              <a:defRPr lang="en-US" sz="1000" dirty="0"/>
            </a:lvl1pPr>
          </a:lstStyle>
          <a:p>
            <a:pPr marL="0" indent="0">
              <a:buNone/>
            </a:pPr>
            <a:r>
              <a:rPr lang="en-US" sz="1000" dirty="0">
                <a:solidFill>
                  <a:srgbClr val="000000"/>
                </a:solidFill>
              </a:rPr>
              <a:t>(custom placeholder text!)</a:t>
            </a:r>
            <a:endParaRPr lang="en-US" sz="1000" dirty="0"/>
          </a:p>
        </p:txBody>
      </p:sp>
      <p:sp>
        <p:nvSpPr>
          <p:cNvPr id="25" name="Slide Number Placeholder 0"/>
          <p:cNvSpPr>
            <a:spLocks noGrp="1"/>
          </p:cNvSpPr>
          <p:nvPr>
            <p:ph type="sldNum" sz="quarter" idx="4294967295"/>
          </p:nvPr>
        </p:nvSpPr>
        <p:spPr>
          <a:xfrm>
            <a:off x="8686800" y="4886325"/>
            <a:ext cx="800000" cy="3000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lide Number Placeholder 0"/>
          <p:cNvSpPr>
            <a:spLocks noGrp="1"/>
          </p:cNvSpPr>
          <p:nvPr>
            <p:ph type="sldNum" sz="quarter" idx="4294967295"/>
          </p:nvPr>
        </p:nvSpPr>
        <p:spPr>
          <a:xfrm>
            <a:off x="8320392" y="4886325"/>
            <a:ext cx="687422" cy="178543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0"/>
            </a:ext>
          </a:extLst>
        </p:spPr>
        <p:txBody>
          <a:bodyPr/>
          <a:lstStyle>
            <a:lvl1pPr>
              <a:defRPr sz="800"/>
            </a:lvl1pPr>
          </a:lstStyle>
          <a:p>
            <a:pPr algn="l"/>
            <a:fld id="{F7021451-1387-4CA6-816F-3879F97B5CBC}" type="slidenum">
              <a:rPr lang="en-US" b="0"/>
              <a:t>‹#›</a:t>
            </a:fld>
            <a:endParaRPr lang="en-US"/>
          </a:p>
        </p:txBody>
      </p:sp>
      <p:sp>
        <p:nvSpPr>
          <p:cNvPr id="2" name="Shape 0">
            <a:extLst>
              <a:ext uri="{FF2B5EF4-FFF2-40B4-BE49-F238E27FC236}">
                <a16:creationId xmlns:a16="http://schemas.microsoft.com/office/drawing/2014/main" id="{D4CF0F8E-8BC6-B8AA-ADA0-B238B9DC9A6D}"/>
              </a:ext>
            </a:extLst>
          </p:cNvPr>
          <p:cNvSpPr/>
          <p:nvPr userDrawn="1"/>
        </p:nvSpPr>
        <p:spPr>
          <a:xfrm>
            <a:off x="0" y="0"/>
            <a:ext cx="9144000" cy="514350"/>
          </a:xfrm>
          <a:prstGeom prst="rect">
            <a:avLst/>
          </a:prstGeom>
          <a:solidFill>
            <a:srgbClr val="F1F1F1"/>
          </a:solidFill>
          <a:ln/>
        </p:spPr>
      </p:sp>
      <p:pic>
        <p:nvPicPr>
          <p:cNvPr id="3" name="Image 0" descr="/VC_800_200.png">
            <a:extLst>
              <a:ext uri="{FF2B5EF4-FFF2-40B4-BE49-F238E27FC236}">
                <a16:creationId xmlns:a16="http://schemas.microsoft.com/office/drawing/2014/main" id="{57CD59DB-9152-5D24-009F-AE2A578D9E71}"/>
              </a:ext>
            </a:extLst>
          </p:cNvPr>
          <p:cNvPicPr>
            <a:picLocks noChangeAspect="1"/>
          </p:cNvPicPr>
          <p:nvPr userDrawn="1"/>
        </p:nvPicPr>
        <p:blipFill>
          <a:blip r:embed="rId11"/>
          <a:stretch>
            <a:fillRect/>
          </a:stretch>
        </p:blipFill>
        <p:spPr>
          <a:xfrm>
            <a:off x="7402472" y="20316"/>
            <a:ext cx="1684328" cy="473717"/>
          </a:xfrm>
          <a:prstGeom prst="rect">
            <a:avLst/>
          </a:prstGeom>
        </p:spPr>
      </p:pic>
      <p:sp>
        <p:nvSpPr>
          <p:cNvPr id="4" name="Text 2">
            <a:extLst>
              <a:ext uri="{FF2B5EF4-FFF2-40B4-BE49-F238E27FC236}">
                <a16:creationId xmlns:a16="http://schemas.microsoft.com/office/drawing/2014/main" id="{01757B9B-B281-71B7-BB96-9DC3B0AF1311}"/>
              </a:ext>
            </a:extLst>
          </p:cNvPr>
          <p:cNvSpPr/>
          <p:nvPr userDrawn="1"/>
        </p:nvSpPr>
        <p:spPr>
          <a:xfrm>
            <a:off x="0" y="4886325"/>
            <a:ext cx="9144000" cy="257175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marL="0" indent="0">
              <a:buNone/>
            </a:pPr>
            <a:r>
              <a:rPr lang="en-US" sz="800" dirty="0">
                <a:solidFill>
                  <a:srgbClr val="000000"/>
                </a:solidFill>
              </a:rPr>
              <a:t>Valuation Report generated by ValuationControl</a:t>
            </a:r>
            <a:endParaRPr lang="en-US" sz="8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7" r:id="rId7"/>
    <p:sldLayoutId id="2147483658" r:id="rId8"/>
    <p:sldLayoutId id="2147483656" r:id="rId9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-tema">
  <a:themeElements>
    <a:clrScheme name="VC_Colors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04060"/>
      </a:accent1>
      <a:accent2>
        <a:srgbClr val="5B9BD5"/>
      </a:accent2>
      <a:accent3>
        <a:srgbClr val="0072BB"/>
      </a:accent3>
      <a:accent4>
        <a:srgbClr val="33B1FF"/>
      </a:accent4>
      <a:accent5>
        <a:srgbClr val="0BAFC1"/>
      </a:accent5>
      <a:accent6>
        <a:srgbClr val="333333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aluationControl_template.potx" id="{83800D8A-3D32-4FDF-8D59-F1E4B7A773B4}" vid="{C0886236-7BE8-4398-8287-649831B41CE1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ValuationControl_template</Template>
  <TotalTime>28</TotalTime>
  <Words>0</Words>
  <Application>Microsoft Office PowerPoint</Application>
  <PresentationFormat>Skjermfremvisning (16:9)</PresentationFormat>
  <Paragraphs>0</Paragraphs>
  <Slides>0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Office-tema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subject>PptxGenJS Presentation</dc:subject>
  <dc:creator>Thomas Bichard-Bréaud</dc:creator>
  <cp:lastModifiedBy>Thomas Bichard-Bréaud</cp:lastModifiedBy>
  <cp:revision>9</cp:revision>
  <dcterms:created xsi:type="dcterms:W3CDTF">2023-11-25T13:12:19Z</dcterms:created>
  <dcterms:modified xsi:type="dcterms:W3CDTF">2023-12-04T10:21:43Z</dcterms:modified>
</cp:coreProperties>
</file>