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2"/>
    <p:restoredTop sz="94637"/>
  </p:normalViewPr>
  <p:slideViewPr>
    <p:cSldViewPr snapToGrid="0" snapToObjects="1">
      <p:cViewPr varScale="1">
        <p:scale>
          <a:sx n="93" d="100"/>
          <a:sy n="93" d="100"/>
        </p:scale>
        <p:origin x="424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66366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3351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36370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8093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50661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0126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1418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2188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868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76233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4434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294AEF-8BCE-8145-8A46-5689B94BD424}" type="datetimeFigureOut">
              <a:rPr lang="en-US" smtClean="0"/>
              <a:t>3/5/18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52CAF8-1A86-4842-BC98-4EE74E9170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2619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REMOTE ASSET</a:t>
            </a:r>
            <a:endParaRPr lang="en-US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3600" b="1" dirty="0" smtClean="0">
                <a:latin typeface="Arial" charset="0"/>
                <a:ea typeface="Arial" charset="0"/>
                <a:cs typeface="Arial" charset="0"/>
              </a:rPr>
              <a:t>FILETYPE</a:t>
            </a:r>
            <a:r>
              <a:rPr lang="en-US" sz="3600" b="1" smtClean="0">
                <a:latin typeface="Arial" charset="0"/>
                <a:ea typeface="Arial" charset="0"/>
                <a:cs typeface="Arial" charset="0"/>
              </a:rPr>
              <a:t>: PPTX</a:t>
            </a:r>
            <a:endParaRPr lang="en-US" sz="3600" b="1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759326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Macintosh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REMOTE ASSET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REMOTE ASSET</dc:title>
  <dc:creator>Josh Lenius</dc:creator>
  <cp:lastModifiedBy>Josh Lenius</cp:lastModifiedBy>
  <cp:revision>2</cp:revision>
  <dcterms:created xsi:type="dcterms:W3CDTF">2018-03-05T19:33:39Z</dcterms:created>
  <dcterms:modified xsi:type="dcterms:W3CDTF">2018-03-05T19:34:38Z</dcterms:modified>
</cp:coreProperties>
</file>

<file path=docProps/thumbnail.jpeg>
</file>