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6271"/>
  </p:normalViewPr>
  <p:slideViewPr>
    <p:cSldViewPr snapToGrid="0" snapToObjects="1">
      <p:cViewPr varScale="1">
        <p:scale>
          <a:sx n="95" d="100"/>
          <a:sy n="95" d="100"/>
        </p:scale>
        <p:origin x="200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4B7B27-4C72-7647-82DC-3061E15DEE1B}" type="datetimeFigureOut">
              <a:rPr lang="en-US" smtClean="0"/>
              <a:t>12/28/15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BC53B-112C-0C45-AF26-93724197D1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330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>
              <a:ea typeface="ＭＳ Ｐゴシック" charset="-128"/>
            </a:endParaRPr>
          </a:p>
        </p:txBody>
      </p:sp>
      <p:sp>
        <p:nvSpPr>
          <p:cNvPr id="604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91A321AC-9A9D-1949-9085-575EDBCE29E6}" type="slidenum">
              <a:rPr lang="en-US" altLang="en-US">
                <a:solidFill>
                  <a:prstClr val="black"/>
                </a:solidFill>
              </a:rPr>
              <a:pPr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53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984" y="548879"/>
            <a:ext cx="10971742" cy="54887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670984" y="1287779"/>
            <a:ext cx="10971742" cy="4800600"/>
          </a:xfrm>
          <a:prstGeom prst="rect">
            <a:avLst/>
          </a:prstGeom>
        </p:spPr>
        <p:txBody>
          <a:bodyPr/>
          <a:lstStyle>
            <a:lvl1pPr>
              <a:defRPr>
                <a:ea typeface="Arial" charset="0"/>
              </a:defRPr>
            </a:lvl1pPr>
            <a:lvl2pPr>
              <a:defRPr>
                <a:ea typeface="Arial" charset="0"/>
              </a:defRPr>
            </a:lvl2pPr>
            <a:lvl3pPr>
              <a:defRPr>
                <a:ea typeface="Arial" charset="0"/>
              </a:defRPr>
            </a:lvl3pPr>
            <a:lvl4pPr>
              <a:defRPr>
                <a:ea typeface="Arial" charset="0"/>
              </a:defRPr>
            </a:lvl4pPr>
            <a:lvl5pPr>
              <a:defRPr>
                <a:ea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4549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922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defTabSz="541894" rtl="0" eaLnBrk="0" fontAlgn="base" hangingPunct="0">
        <a:spcBef>
          <a:spcPct val="0"/>
        </a:spcBef>
        <a:spcAft>
          <a:spcPct val="0"/>
        </a:spcAft>
        <a:defRPr sz="3067" b="1" kern="1200">
          <a:solidFill>
            <a:schemeClr val="tx1"/>
          </a:solidFill>
          <a:latin typeface="Arial"/>
          <a:ea typeface="Arial" charset="0"/>
          <a:cs typeface="Arial"/>
        </a:defRPr>
      </a:lvl1pPr>
      <a:lvl2pPr algn="l" defTabSz="541894" rtl="0" eaLnBrk="0" fontAlgn="base" hangingPunct="0">
        <a:spcBef>
          <a:spcPct val="0"/>
        </a:spcBef>
        <a:spcAft>
          <a:spcPct val="0"/>
        </a:spcAft>
        <a:defRPr sz="3067" b="1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algn="l" defTabSz="541894" rtl="0" eaLnBrk="0" fontAlgn="base" hangingPunct="0">
        <a:spcBef>
          <a:spcPct val="0"/>
        </a:spcBef>
        <a:spcAft>
          <a:spcPct val="0"/>
        </a:spcAft>
        <a:defRPr sz="3067" b="1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algn="l" defTabSz="541894" rtl="0" eaLnBrk="0" fontAlgn="base" hangingPunct="0">
        <a:spcBef>
          <a:spcPct val="0"/>
        </a:spcBef>
        <a:spcAft>
          <a:spcPct val="0"/>
        </a:spcAft>
        <a:defRPr sz="3067" b="1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algn="l" defTabSz="541894" rtl="0" eaLnBrk="0" fontAlgn="base" hangingPunct="0">
        <a:spcBef>
          <a:spcPct val="0"/>
        </a:spcBef>
        <a:spcAft>
          <a:spcPct val="0"/>
        </a:spcAft>
        <a:defRPr sz="3067" b="1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542892" algn="l" defTabSz="542892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apientCentroSlab-Light" charset="0"/>
          <a:ea typeface="ＭＳ Ｐゴシック" charset="0"/>
        </a:defRPr>
      </a:lvl6pPr>
      <a:lvl7pPr marL="1085784" algn="l" defTabSz="542892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apientCentroSlab-Light" charset="0"/>
          <a:ea typeface="ＭＳ Ｐゴシック" charset="0"/>
        </a:defRPr>
      </a:lvl7pPr>
      <a:lvl8pPr marL="1628677" algn="l" defTabSz="542892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apientCentroSlab-Light" charset="0"/>
          <a:ea typeface="ＭＳ Ｐゴシック" charset="0"/>
        </a:defRPr>
      </a:lvl8pPr>
      <a:lvl9pPr marL="2171569" algn="l" defTabSz="542892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SapientCentroSlab-Light" charset="0"/>
          <a:ea typeface="ＭＳ Ｐゴシック" charset="0"/>
        </a:defRPr>
      </a:lvl9pPr>
    </p:titleStyle>
    <p:bodyStyle>
      <a:lvl1pPr marL="381019" indent="-381019" algn="l" defTabSz="541894" rtl="0" eaLnBrk="0" fontAlgn="base" hangingPunct="0">
        <a:lnSpc>
          <a:spcPct val="105000"/>
        </a:lnSpc>
        <a:spcBef>
          <a:spcPct val="0"/>
        </a:spcBef>
        <a:spcAft>
          <a:spcPts val="950"/>
        </a:spcAft>
        <a:buClr>
          <a:schemeClr val="tx1"/>
        </a:buClr>
        <a:buFont typeface="Arial" charset="0"/>
        <a:buChar char="•"/>
        <a:defRPr sz="2667" kern="1200">
          <a:solidFill>
            <a:schemeClr val="bg1"/>
          </a:solidFill>
          <a:latin typeface="Arial"/>
          <a:ea typeface="ＭＳ Ｐゴシック" charset="0"/>
          <a:cs typeface="Arial"/>
        </a:defRPr>
      </a:lvl1pPr>
      <a:lvl2pPr marL="553536" indent="-270947" algn="l" defTabSz="541894" rtl="0" eaLnBrk="0" fontAlgn="base" hangingPunct="0">
        <a:lnSpc>
          <a:spcPct val="105000"/>
        </a:lnSpc>
        <a:spcBef>
          <a:spcPct val="0"/>
        </a:spcBef>
        <a:spcAft>
          <a:spcPts val="950"/>
        </a:spcAft>
        <a:buClr>
          <a:schemeClr val="tx1"/>
        </a:buClr>
        <a:buFont typeface="Arial" charset="0"/>
        <a:buChar char="•"/>
        <a:defRPr sz="2333" kern="1200">
          <a:solidFill>
            <a:schemeClr val="bg1"/>
          </a:solidFill>
          <a:latin typeface="Arial"/>
          <a:ea typeface="ＭＳ Ｐゴシック" charset="0"/>
          <a:cs typeface="Arial"/>
        </a:defRPr>
      </a:lvl2pPr>
      <a:lvl3pPr marL="824483" indent="-270947" algn="l" defTabSz="541894" rtl="0" eaLnBrk="0" fontAlgn="base" hangingPunct="0">
        <a:lnSpc>
          <a:spcPct val="105000"/>
        </a:lnSpc>
        <a:spcBef>
          <a:spcPct val="0"/>
        </a:spcBef>
        <a:spcAft>
          <a:spcPts val="950"/>
        </a:spcAft>
        <a:buClr>
          <a:schemeClr val="tx1"/>
        </a:buClr>
        <a:buFont typeface="Arial" charset="0"/>
        <a:buChar char="•"/>
        <a:defRPr sz="2000" kern="1200">
          <a:solidFill>
            <a:schemeClr val="bg1"/>
          </a:solidFill>
          <a:latin typeface="Arial"/>
          <a:ea typeface="ＭＳ Ｐゴシック" charset="0"/>
          <a:cs typeface="Arial"/>
        </a:defRPr>
      </a:lvl3pPr>
      <a:lvl4pPr marL="1084846" indent="-270947" algn="l" defTabSz="541894" rtl="0" eaLnBrk="0" fontAlgn="base" hangingPunct="0">
        <a:lnSpc>
          <a:spcPct val="105000"/>
        </a:lnSpc>
        <a:spcBef>
          <a:spcPct val="0"/>
        </a:spcBef>
        <a:spcAft>
          <a:spcPts val="950"/>
        </a:spcAft>
        <a:buClr>
          <a:schemeClr val="tx1"/>
        </a:buClr>
        <a:buFont typeface="Arial" charset="0"/>
        <a:buChar char="•"/>
        <a:defRPr sz="1667" kern="1200">
          <a:solidFill>
            <a:schemeClr val="bg1"/>
          </a:solidFill>
          <a:latin typeface="Arial"/>
          <a:ea typeface="ＭＳ Ｐゴシック" charset="0"/>
          <a:cs typeface="Arial"/>
        </a:defRPr>
      </a:lvl4pPr>
      <a:lvl5pPr marL="1389661" indent="-270947" algn="l" defTabSz="541894" rtl="0" eaLnBrk="0" fontAlgn="base" hangingPunct="0">
        <a:lnSpc>
          <a:spcPct val="105000"/>
        </a:lnSpc>
        <a:spcBef>
          <a:spcPct val="0"/>
        </a:spcBef>
        <a:spcAft>
          <a:spcPts val="950"/>
        </a:spcAft>
        <a:buClr>
          <a:schemeClr val="tx1"/>
        </a:buClr>
        <a:buFont typeface="Arial" charset="0"/>
        <a:buChar char="•"/>
        <a:defRPr sz="1333" kern="1200">
          <a:solidFill>
            <a:schemeClr val="bg1"/>
          </a:solidFill>
          <a:latin typeface="Arial"/>
          <a:ea typeface="ＭＳ Ｐゴシック" charset="0"/>
          <a:cs typeface="Arial"/>
        </a:defRPr>
      </a:lvl5pPr>
      <a:lvl6pPr marL="2985908" indent="-271446" algn="l" defTabSz="5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28800" indent="-271446" algn="l" defTabSz="5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71693" indent="-271446" algn="l" defTabSz="5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4585" indent="-271446" algn="l" defTabSz="54289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542892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085784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1628677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171569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2714462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6pPr>
      <a:lvl7pPr marL="3257354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7pPr>
      <a:lvl8pPr marL="3800246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4343139" algn="l" defTabSz="542892" rtl="0" eaLnBrk="1" latinLnBrk="0" hangingPunct="1">
        <a:defRPr sz="21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15138" y="1724083"/>
            <a:ext cx="1828800" cy="54864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54189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LinkedList</a:t>
            </a:r>
            <a:endParaRPr lang="en-US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27073" y="3052354"/>
            <a:ext cx="914400" cy="5486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20" tIns="304800" rIns="121920" bIns="304800" anchor="ctr"/>
          <a:lstStyle/>
          <a:p>
            <a:pPr algn="ctr" defTabSz="54189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Node</a:t>
            </a:r>
            <a:endParaRPr lang="en-US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6" name="Straight Arrow Connector 15"/>
          <p:cNvCxnSpPr>
            <a:stCxn id="4" idx="2"/>
            <a:endCxn id="7" idx="0"/>
          </p:cNvCxnSpPr>
          <p:nvPr/>
        </p:nvCxnSpPr>
        <p:spPr>
          <a:xfrm>
            <a:off x="3229538" y="2272723"/>
            <a:ext cx="954735" cy="779631"/>
          </a:xfrm>
          <a:prstGeom prst="straightConnector1">
            <a:avLst/>
          </a:prstGeom>
          <a:ln w="31750">
            <a:solidFill>
              <a:schemeClr val="tx1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472203" y="3052354"/>
            <a:ext cx="914400" cy="5486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20" tIns="304800" rIns="121920" bIns="304800" anchor="ctr"/>
          <a:lstStyle/>
          <a:p>
            <a:pPr algn="ctr" defTabSz="54189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Node</a:t>
            </a:r>
            <a:endParaRPr lang="en-US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217333" y="3052354"/>
            <a:ext cx="914400" cy="5486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20" tIns="304800" rIns="121920" bIns="304800" anchor="ctr"/>
          <a:lstStyle/>
          <a:p>
            <a:pPr algn="ctr" defTabSz="54189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Node</a:t>
            </a:r>
            <a:endParaRPr lang="en-US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8962462" y="3052354"/>
            <a:ext cx="914400" cy="54864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20" tIns="304800" rIns="121920" bIns="304800" anchor="ctr"/>
          <a:lstStyle/>
          <a:p>
            <a:pPr algn="ctr" defTabSz="54189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>
                <a:solidFill>
                  <a:srgbClr val="FFFFFF"/>
                </a:solidFill>
                <a:cs typeface="Arial" panose="020B0604020202020204" pitchFamily="34" charset="0"/>
              </a:rPr>
              <a:t>Node</a:t>
            </a:r>
            <a:endParaRPr lang="en-US" dirty="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42" name="Straight Arrow Connector 41"/>
          <p:cNvCxnSpPr>
            <a:stCxn id="7" idx="3"/>
            <a:endCxn id="39" idx="1"/>
          </p:cNvCxnSpPr>
          <p:nvPr/>
        </p:nvCxnSpPr>
        <p:spPr>
          <a:xfrm>
            <a:off x="4641473" y="3326674"/>
            <a:ext cx="830730" cy="0"/>
          </a:xfrm>
          <a:prstGeom prst="straightConnector1">
            <a:avLst/>
          </a:prstGeom>
          <a:ln w="34925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39" idx="3"/>
            <a:endCxn id="40" idx="1"/>
          </p:cNvCxnSpPr>
          <p:nvPr/>
        </p:nvCxnSpPr>
        <p:spPr>
          <a:xfrm>
            <a:off x="6386603" y="3326674"/>
            <a:ext cx="830730" cy="0"/>
          </a:xfrm>
          <a:prstGeom prst="straightConnector1">
            <a:avLst/>
          </a:prstGeom>
          <a:ln w="34925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40" idx="3"/>
            <a:endCxn id="41" idx="1"/>
          </p:cNvCxnSpPr>
          <p:nvPr/>
        </p:nvCxnSpPr>
        <p:spPr>
          <a:xfrm>
            <a:off x="8131733" y="3326674"/>
            <a:ext cx="830729" cy="0"/>
          </a:xfrm>
          <a:prstGeom prst="straightConnector1">
            <a:avLst/>
          </a:prstGeom>
          <a:ln w="34925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400" name="Elbow Connector 59399"/>
          <p:cNvCxnSpPr>
            <a:stCxn id="41" idx="3"/>
            <a:endCxn id="7" idx="1"/>
          </p:cNvCxnSpPr>
          <p:nvPr/>
        </p:nvCxnSpPr>
        <p:spPr>
          <a:xfrm flipH="1">
            <a:off x="3727073" y="3326674"/>
            <a:ext cx="6149789" cy="12700"/>
          </a:xfrm>
          <a:prstGeom prst="bentConnector5">
            <a:avLst>
              <a:gd name="adj1" fmla="val -3717"/>
              <a:gd name="adj2" fmla="val 7242354"/>
              <a:gd name="adj3" fmla="val 103717"/>
            </a:avLst>
          </a:prstGeom>
          <a:ln w="34925">
            <a:solidFill>
              <a:schemeClr val="bg1">
                <a:lumMod val="75000"/>
              </a:schemeClr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210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ent">
  <a:themeElements>
    <a:clrScheme name="Sapient GM">
      <a:dk1>
        <a:srgbClr val="355F99"/>
      </a:dk1>
      <a:lt1>
        <a:srgbClr val="5A5A5A"/>
      </a:lt1>
      <a:dk2>
        <a:srgbClr val="254D50"/>
      </a:dk2>
      <a:lt2>
        <a:srgbClr val="600617"/>
      </a:lt2>
      <a:accent1>
        <a:srgbClr val="086482"/>
      </a:accent1>
      <a:accent2>
        <a:srgbClr val="492E4D"/>
      </a:accent2>
      <a:accent3>
        <a:srgbClr val="515F8C"/>
      </a:accent3>
      <a:accent4>
        <a:srgbClr val="EEECCB"/>
      </a:accent4>
      <a:accent5>
        <a:srgbClr val="A7A37E"/>
      </a:accent5>
      <a:accent6>
        <a:srgbClr val="D9A400"/>
      </a:accent6>
      <a:hlink>
        <a:srgbClr val="F07800"/>
      </a:hlink>
      <a:folHlink>
        <a:srgbClr val="00A6A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ＭＳ Ｐゴシック</vt:lpstr>
      <vt:lpstr>SapientCentroSlab-Light</vt:lpstr>
      <vt:lpstr>Arial</vt:lpstr>
      <vt:lpstr>Content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Naresh Bhatia</dc:creator>
  <cp:lastModifiedBy>Naresh Bhatia</cp:lastModifiedBy>
  <cp:revision>3</cp:revision>
  <dcterms:created xsi:type="dcterms:W3CDTF">2015-12-28T06:50:38Z</dcterms:created>
  <dcterms:modified xsi:type="dcterms:W3CDTF">2015-12-28T07:20:01Z</dcterms:modified>
</cp:coreProperties>
</file>